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2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F74018-60FE-4E28-9B82-4A5EF0617985}" v="1" dt="2023-06-06T06:29:25.4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DF74018-60FE-4E28-9B82-4A5EF0617985}"/>
    <pc:docChg chg="modSld">
      <pc:chgData name="Narelle Wheaton" userId="6e1b2b30-480e-4f91-806b-6735d5b9e446" providerId="ADAL" clId="{EDF74018-60FE-4E28-9B82-4A5EF0617985}" dt="2023-06-06T06:29:25.418" v="0" actId="207"/>
      <pc:docMkLst>
        <pc:docMk/>
      </pc:docMkLst>
      <pc:sldChg chg="modSp">
        <pc:chgData name="Narelle Wheaton" userId="6e1b2b30-480e-4f91-806b-6735d5b9e446" providerId="ADAL" clId="{EDF74018-60FE-4E28-9B82-4A5EF0617985}" dt="2023-06-06T06:29:25.418" v="0" actId="207"/>
        <pc:sldMkLst>
          <pc:docMk/>
          <pc:sldMk cId="0" sldId="256"/>
        </pc:sldMkLst>
        <pc:spChg chg="mod">
          <ac:chgData name="Narelle Wheaton" userId="6e1b2b30-480e-4f91-806b-6735d5b9e446" providerId="ADAL" clId="{EDF74018-60FE-4E28-9B82-4A5EF0617985}" dt="2023-06-06T06:29:25.418" v="0" actId="207"/>
          <ac:spMkLst>
            <pc:docMk/>
            <pc:sldMk cId="0" sldId="256"/>
            <ac:spMk id="2050" creationId="{792E36E2-1FC2-141D-09E8-65CA78B52817}"/>
          </ac:spMkLst>
        </pc:spChg>
      </pc:sldChg>
      <pc:sldChg chg="modSp">
        <pc:chgData name="Narelle Wheaton" userId="6e1b2b30-480e-4f91-806b-6735d5b9e446" providerId="ADAL" clId="{EDF74018-60FE-4E28-9B82-4A5EF0617985}" dt="2023-06-06T06:29:25.418" v="0" actId="207"/>
        <pc:sldMkLst>
          <pc:docMk/>
          <pc:sldMk cId="0" sldId="257"/>
        </pc:sldMkLst>
        <pc:spChg chg="mod">
          <ac:chgData name="Narelle Wheaton" userId="6e1b2b30-480e-4f91-806b-6735d5b9e446" providerId="ADAL" clId="{EDF74018-60FE-4E28-9B82-4A5EF0617985}" dt="2023-06-06T06:29:25.418" v="0" actId="207"/>
          <ac:spMkLst>
            <pc:docMk/>
            <pc:sldMk cId="0" sldId="257"/>
            <ac:spMk id="3" creationId="{8B238CA8-74C5-6DE3-0926-6E6E2C912EA5}"/>
          </ac:spMkLst>
        </pc:spChg>
      </pc:sldChg>
      <pc:sldChg chg="modSp">
        <pc:chgData name="Narelle Wheaton" userId="6e1b2b30-480e-4f91-806b-6735d5b9e446" providerId="ADAL" clId="{EDF74018-60FE-4E28-9B82-4A5EF0617985}" dt="2023-06-06T06:29:25.418" v="0" actId="207"/>
        <pc:sldMkLst>
          <pc:docMk/>
          <pc:sldMk cId="0" sldId="258"/>
        </pc:sldMkLst>
        <pc:spChg chg="mod">
          <ac:chgData name="Narelle Wheaton" userId="6e1b2b30-480e-4f91-806b-6735d5b9e446" providerId="ADAL" clId="{EDF74018-60FE-4E28-9B82-4A5EF0617985}" dt="2023-06-06T06:29:25.418" v="0" actId="207"/>
          <ac:spMkLst>
            <pc:docMk/>
            <pc:sldMk cId="0" sldId="258"/>
            <ac:spMk id="4098" creationId="{B4C53881-A53D-D694-BFDA-286703AFF5D7}"/>
          </ac:spMkLst>
        </pc:spChg>
      </pc:sldChg>
      <pc:sldChg chg="modSp">
        <pc:chgData name="Narelle Wheaton" userId="6e1b2b30-480e-4f91-806b-6735d5b9e446" providerId="ADAL" clId="{EDF74018-60FE-4E28-9B82-4A5EF0617985}" dt="2023-06-06T06:29:25.418" v="0" actId="207"/>
        <pc:sldMkLst>
          <pc:docMk/>
          <pc:sldMk cId="3281436440" sldId="259"/>
        </pc:sldMkLst>
        <pc:spChg chg="mod">
          <ac:chgData name="Narelle Wheaton" userId="6e1b2b30-480e-4f91-806b-6735d5b9e446" providerId="ADAL" clId="{EDF74018-60FE-4E28-9B82-4A5EF0617985}" dt="2023-06-06T06:29:25.418" v="0" actId="207"/>
          <ac:spMkLst>
            <pc:docMk/>
            <pc:sldMk cId="3281436440" sldId="259"/>
            <ac:spMk id="2050" creationId="{792E36E2-1FC2-141D-09E8-65CA78B52817}"/>
          </ac:spMkLst>
        </pc:spChg>
      </pc:sldChg>
      <pc:sldChg chg="modSp">
        <pc:chgData name="Narelle Wheaton" userId="6e1b2b30-480e-4f91-806b-6735d5b9e446" providerId="ADAL" clId="{EDF74018-60FE-4E28-9B82-4A5EF0617985}" dt="2023-06-06T06:29:25.418" v="0" actId="207"/>
        <pc:sldMkLst>
          <pc:docMk/>
          <pc:sldMk cId="71994715" sldId="260"/>
        </pc:sldMkLst>
        <pc:spChg chg="mod">
          <ac:chgData name="Narelle Wheaton" userId="6e1b2b30-480e-4f91-806b-6735d5b9e446" providerId="ADAL" clId="{EDF74018-60FE-4E28-9B82-4A5EF0617985}" dt="2023-06-06T06:29:25.418" v="0" actId="207"/>
          <ac:spMkLst>
            <pc:docMk/>
            <pc:sldMk cId="71994715" sldId="260"/>
            <ac:spMk id="3" creationId="{8B238CA8-74C5-6DE3-0926-6E6E2C912EA5}"/>
          </ac:spMkLst>
        </pc:spChg>
      </pc:sldChg>
      <pc:sldChg chg="modSp">
        <pc:chgData name="Narelle Wheaton" userId="6e1b2b30-480e-4f91-806b-6735d5b9e446" providerId="ADAL" clId="{EDF74018-60FE-4E28-9B82-4A5EF0617985}" dt="2023-06-06T06:29:25.418" v="0" actId="207"/>
        <pc:sldMkLst>
          <pc:docMk/>
          <pc:sldMk cId="2335368267" sldId="262"/>
        </pc:sldMkLst>
        <pc:spChg chg="mod">
          <ac:chgData name="Narelle Wheaton" userId="6e1b2b30-480e-4f91-806b-6735d5b9e446" providerId="ADAL" clId="{EDF74018-60FE-4E28-9B82-4A5EF0617985}" dt="2023-06-06T06:29:25.418" v="0" actId="207"/>
          <ac:spMkLst>
            <pc:docMk/>
            <pc:sldMk cId="2335368267" sldId="262"/>
            <ac:spMk id="4098" creationId="{B4C53881-A53D-D694-BFDA-286703AFF5D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4FE48-7EAF-E377-C914-B2EEEE169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A28-512B-4665-ADD5-CEEFD960F7A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C43B5E-034E-D1BB-B690-841A1EFEB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EB83C-1797-F112-0471-189D376C4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EA16-20DC-4FAE-9D80-827BF787AD7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52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8694D-DC96-F63B-32E6-C7C90EA05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C33AA-4D3F-410D-B2EF-A83FF10E656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843A9-5FAC-FFA3-C5DE-D58673449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E8A918-051B-2C78-1323-F47135497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DA42F-6E18-4267-A778-0B8014D0C7F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59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CABE1-A10C-EF4B-8EE1-4AA569A9C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2BF98-2C58-4E38-9458-C325AA649EF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C7E09C-EA37-BF51-F522-73B58D6F0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2545C-22E4-EBCD-5FD8-765C18A79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36C25-395B-412D-B33F-FAF24EC2BF5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854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117CE-BD1E-E01F-555C-400613B75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9278F-8826-44C7-86D9-D1786F2C043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437E8F-C99C-3BF2-6224-B5A7FEB06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208C0-6F1B-BAC6-F781-D3BF0550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A68AD-99B6-425A-9FAB-0D6B2C5848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885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DFBD8-18BF-3787-6FB4-2F4E49CE2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4010D-4398-4F41-B823-96733F2178A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5AB11-928E-B909-6E2E-A0C525DFC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1748A2-6C7E-7ADB-8E6B-6EAF554AB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85BDF-3076-4D3F-BACC-609FBBD2DE6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758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2D43FC-1D09-DC35-4A0B-81FE17A97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AB6DB-E9D8-4F42-AFB1-948820B8B28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2FDB4F-950F-5224-85CE-0B3C1D55A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E53F3A-D8D8-7285-5440-2C42E4609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D8272-5E44-472C-8FE7-1DC7F58EF65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074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DED2138-FC79-0EA6-586F-8D5AF9080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0BACD-ABB8-4DE0-81FE-DA1BC0C8742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905E5CA-E3F1-AF27-82E6-602501FD2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96DFFBF-0475-62D1-FF90-D1092E28F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33E82-0D61-4E21-ACC3-29135C43052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287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7B78D60-8B59-EA9C-AD2F-12C5C3596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02AF8-4C7D-483E-A015-63A29F358C3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52242B0-4CC4-A0D9-054E-782196C91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EFFECEB-39B1-22A6-CDF2-A6A77FCAC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37080-2213-449F-A430-37500829B61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622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8DFD2DF-DCC1-DC5B-9903-BC0E9C88D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63BEB-6E2A-4EE6-A8DF-0B3AA91EEFA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2341FCD-18CB-23D0-119F-5FB3A467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EC2AD34-DD40-A9D4-5BBF-2B5CC934B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D3EA9-C8AD-4450-BB81-ABDFB122F17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391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96443F-EB90-1B8B-59C6-E7A86701F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02E2F-7FE9-48FB-B186-54EEBF736F6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151C5-78F9-A221-B801-FD9AB3E84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D16BF1-3A25-F516-B8CA-1D3E3CECC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E56C6-FD0B-4DD6-904A-04B6812D51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0407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E5FB38-F997-DBE3-B7DB-FC953F685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48E3A-400E-4E4A-B398-EE9212D8654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9033DC-1A36-BC41-776F-6D76C2A49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74C8E1-17F8-FF6D-6FFE-1FAE0274E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3C1E7-F635-4AB4-8BF6-0FB3A87E250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721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B20170-D9C2-10EA-BAEF-7C08D88A96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A4CB54C-8C2A-092E-6AF8-A7519D4CA8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5F97C-0640-5CFC-ED65-355B38A143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38C182-9004-434A-B7DD-3439C1065AE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F0176-D530-24A5-9FB2-0CBF3D8713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16576-C4BC-A87D-3545-6704242A0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05D967-A7E0-439E-9C91-BAE986DB627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792E36E2-1FC2-141D-09E8-65CA78B528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6968" y="1863515"/>
            <a:ext cx="9898063" cy="3130969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God You are the Father 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of all the human race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God of all creation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Who rules in time and space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792E36E2-1FC2-141D-09E8-65CA78B528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6968" y="2073275"/>
            <a:ext cx="9898063" cy="2711450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Despite our faults and failings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Your love remains the same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You alone we worship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praise Your holy name</a:t>
            </a:r>
          </a:p>
        </p:txBody>
      </p:sp>
    </p:spTree>
    <p:extLst>
      <p:ext uri="{BB962C8B-B14F-4D97-AF65-F5344CB8AC3E}">
        <p14:creationId xmlns:p14="http://schemas.microsoft.com/office/powerpoint/2010/main" val="3281436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238CA8-74C5-6DE3-0926-6E6E2C912E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5031" y="1819022"/>
            <a:ext cx="10421938" cy="321995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>
                <a:solidFill>
                  <a:srgbClr val="FFFFFF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Lord Jesus Christ we love You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Our Saviour and our friend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Your life you gave to save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By love which knows no end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238CA8-74C5-6DE3-0926-6E6E2C912E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5031" y="2040086"/>
            <a:ext cx="10421938" cy="277782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As God and man you showed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Just how we ought to live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So Lord in glad obedience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Our lives to You we give</a:t>
            </a:r>
            <a:endParaRPr lang="en-AU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94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4C53881-A53D-D694-BFDA-286703AFF5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60620" y="1850048"/>
            <a:ext cx="8470760" cy="3157904"/>
          </a:xfrm>
        </p:spPr>
        <p:txBody>
          <a:bodyPr/>
          <a:lstStyle/>
          <a:p>
            <a:pPr eaLnBrk="1" hangingPunct="1"/>
            <a:r>
              <a:rPr lang="en-AU" altLang="en-US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thank You Holy Spirit 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gifts of many kinds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New life and love and power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That changes hearts and minds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4C53881-A53D-D694-BFDA-286703AFF5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28070" y="2105025"/>
            <a:ext cx="9535885" cy="2647950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praise You for the comfort 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strength You bring each day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As one who stands beside us 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helps us as we pray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A803E2-997B-15B6-1A6A-FAFF5BD658E4}"/>
              </a:ext>
            </a:extLst>
          </p:cNvPr>
          <p:cNvSpPr/>
          <p:nvPr/>
        </p:nvSpPr>
        <p:spPr>
          <a:xfrm>
            <a:off x="100013" y="5803900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2706706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Alan Bateman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solidFill>
                  <a:schemeClr val="bg1"/>
                </a:solidFill>
                <a:latin typeface="akagi_probook"/>
              </a:rPr>
              <a:t>CopyCare</a:t>
            </a:r>
            <a:r>
              <a:rPr lang="en-AU" sz="1050" dirty="0">
                <a:solidFill>
                  <a:schemeClr val="bg1"/>
                </a:solidFill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335368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187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God You Are The Father Of All The Human Race</dc:title>
  <dc:creator>Narelle Wheaton</dc:creator>
  <cp:lastModifiedBy>Narelle Wheaton</cp:lastModifiedBy>
  <cp:revision>3</cp:revision>
  <dcterms:created xsi:type="dcterms:W3CDTF">2021-10-05T08:10:40Z</dcterms:created>
  <dcterms:modified xsi:type="dcterms:W3CDTF">2023-06-06T06:29:26Z</dcterms:modified>
</cp:coreProperties>
</file>